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agosto de 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31/08/2023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34</cp:revision>
  <dcterms:created xsi:type="dcterms:W3CDTF">2018-06-12T17:38:37Z</dcterms:created>
  <dcterms:modified xsi:type="dcterms:W3CDTF">2023-09-05T18:49:18Z</dcterms:modified>
</cp:coreProperties>
</file>